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79" r:id="rId2"/>
    <p:sldId id="365" r:id="rId3"/>
    <p:sldId id="367" r:id="rId4"/>
    <p:sldId id="368" r:id="rId5"/>
    <p:sldId id="36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386" r:id="rId18"/>
    <p:sldId id="432" r:id="rId19"/>
    <p:sldId id="387" r:id="rId20"/>
    <p:sldId id="394" r:id="rId21"/>
    <p:sldId id="395" r:id="rId22"/>
    <p:sldId id="388" r:id="rId23"/>
    <p:sldId id="396" r:id="rId24"/>
    <p:sldId id="397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FAE1B-32EB-9EF1-75E6-B655A9BEC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EDBB79-435A-7611-2471-1A8B4F793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73483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DC901-4FBE-5E1C-2AB3-CF435617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7E961F08-0641-83C1-5AD7-1E1169E36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225484" y="824400"/>
            <a:ext cx="10286609" cy="563385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808729F-BE08-E65B-A89F-6FBAF1BFAC44}"/>
              </a:ext>
            </a:extLst>
          </p:cNvPr>
          <p:cNvSpPr/>
          <p:nvPr/>
        </p:nvSpPr>
        <p:spPr>
          <a:xfrm>
            <a:off x="2352298" y="275705"/>
            <a:ext cx="1118795" cy="344244"/>
          </a:xfrm>
          <a:prstGeom prst="accentCallout2">
            <a:avLst>
              <a:gd name="adj1" fmla="val 60826"/>
              <a:gd name="adj2" fmla="val 103631"/>
              <a:gd name="adj3" fmla="val 60089"/>
              <a:gd name="adj4" fmla="val 121933"/>
              <a:gd name="adj5" fmla="val 246725"/>
              <a:gd name="adj6" fmla="val 2299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328F7C2-CB99-93BB-EAAB-A800034A2034}"/>
              </a:ext>
            </a:extLst>
          </p:cNvPr>
          <p:cNvSpPr/>
          <p:nvPr/>
        </p:nvSpPr>
        <p:spPr>
          <a:xfrm>
            <a:off x="7610026" y="415498"/>
            <a:ext cx="968031" cy="612648"/>
          </a:xfrm>
          <a:prstGeom prst="wedgeEllipseCallout">
            <a:avLst>
              <a:gd name="adj1" fmla="val -126400"/>
              <a:gd name="adj2" fmla="val 15700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5729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58E92-B958-C979-49C8-CCA2DBA8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AEBD77DD-DCAC-28FC-53AA-24080CF91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234910" y="824400"/>
            <a:ext cx="10277183" cy="562869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1ADA53A-4141-B04C-7643-63E17D1EE663}"/>
              </a:ext>
            </a:extLst>
          </p:cNvPr>
          <p:cNvSpPr/>
          <p:nvPr/>
        </p:nvSpPr>
        <p:spPr>
          <a:xfrm>
            <a:off x="0" y="103911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6200"/>
              <a:gd name="adj5" fmla="val 768757"/>
              <a:gd name="adj6" fmla="val 268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82051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2942-E4A7-7B49-83E6-C20E9621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1041050A-E617-F95A-06D0-CF7BD2CA9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225484" y="824400"/>
            <a:ext cx="10286611" cy="563385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504E566-B26C-E176-529C-80318E13E360}"/>
              </a:ext>
            </a:extLst>
          </p:cNvPr>
          <p:cNvSpPr/>
          <p:nvPr/>
        </p:nvSpPr>
        <p:spPr>
          <a:xfrm>
            <a:off x="0" y="1059457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8036"/>
              <a:gd name="adj4" fmla="val 122801"/>
              <a:gd name="adj5" fmla="val 395698"/>
              <a:gd name="adj6" fmla="val 2400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08420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E3DFF-3EB3-DDB8-0823-A8648E4E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E67D965-91D3-209C-B4D2-453D588CD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197204" y="824400"/>
            <a:ext cx="10314895" cy="564934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F6BB539-6425-4132-4214-FF002245FA03}"/>
              </a:ext>
            </a:extLst>
          </p:cNvPr>
          <p:cNvSpPr/>
          <p:nvPr/>
        </p:nvSpPr>
        <p:spPr>
          <a:xfrm>
            <a:off x="78409" y="58614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39226"/>
              <a:gd name="adj4" fmla="val 194035"/>
              <a:gd name="adj5" fmla="val -374289"/>
              <a:gd name="adj6" fmla="val 3803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849D6DF-CBA9-E397-76EA-D4ABFBB44311}"/>
              </a:ext>
            </a:extLst>
          </p:cNvPr>
          <p:cNvSpPr/>
          <p:nvPr/>
        </p:nvSpPr>
        <p:spPr>
          <a:xfrm>
            <a:off x="8069010" y="653504"/>
            <a:ext cx="914400" cy="612648"/>
          </a:xfrm>
          <a:prstGeom prst="wedgeEllipseCallout">
            <a:avLst>
              <a:gd name="adj1" fmla="val -342569"/>
              <a:gd name="adj2" fmla="val 86234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3220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82A4-FAA1-AFCB-A0E9-857A3191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A1024BAD-53B0-A437-CEDB-87BF9D84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244325" y="824400"/>
            <a:ext cx="10267774" cy="562353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4964A0-FC80-00A7-A1BD-6ED58B93D859}"/>
              </a:ext>
            </a:extLst>
          </p:cNvPr>
          <p:cNvSpPr/>
          <p:nvPr/>
        </p:nvSpPr>
        <p:spPr>
          <a:xfrm>
            <a:off x="0" y="104791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037"/>
              <a:gd name="adj4" fmla="val 119777"/>
              <a:gd name="adj5" fmla="val 424035"/>
              <a:gd name="adj6" fmla="val 2632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01845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6E062-F0BC-5ADE-EF1E-B55F5B55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BF52734-460A-A7FF-E11D-1EE76837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5189"/>
          <a:stretch/>
        </p:blipFill>
        <p:spPr>
          <a:xfrm>
            <a:off x="2460174" y="73437"/>
            <a:ext cx="7271651" cy="671112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F825F4B-58BC-102A-E41C-65F31A2F83BF}"/>
              </a:ext>
            </a:extLst>
          </p:cNvPr>
          <p:cNvSpPr/>
          <p:nvPr/>
        </p:nvSpPr>
        <p:spPr>
          <a:xfrm>
            <a:off x="35757" y="4306508"/>
            <a:ext cx="1552253" cy="344244"/>
          </a:xfrm>
          <a:prstGeom prst="accentCallout2">
            <a:avLst>
              <a:gd name="adj1" fmla="val 48601"/>
              <a:gd name="adj2" fmla="val 106961"/>
              <a:gd name="adj3" fmla="val 45476"/>
              <a:gd name="adj4" fmla="val 116892"/>
              <a:gd name="adj5" fmla="val -312882"/>
              <a:gd name="adj6" fmla="val 19136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49451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E90A8-6DF0-6017-56BC-BE9DD7EF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B7AF690-257C-4E5A-8C98-5144E32A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5655"/>
          <a:stretch/>
        </p:blipFill>
        <p:spPr>
          <a:xfrm>
            <a:off x="2480636" y="73800"/>
            <a:ext cx="7230728" cy="67104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E1C0D27C-287E-4F0F-F56B-E36E00BEF70A}"/>
              </a:ext>
            </a:extLst>
          </p:cNvPr>
          <p:cNvSpPr/>
          <p:nvPr/>
        </p:nvSpPr>
        <p:spPr>
          <a:xfrm>
            <a:off x="8101385" y="1836341"/>
            <a:ext cx="914400" cy="612648"/>
          </a:xfrm>
          <a:prstGeom prst="wedgeEllipseCallout">
            <a:avLst>
              <a:gd name="adj1" fmla="val -182954"/>
              <a:gd name="adj2" fmla="val 71488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E1B634AC-023E-4724-0E3B-CBE987A05102}"/>
              </a:ext>
            </a:extLst>
          </p:cNvPr>
          <p:cNvSpPr/>
          <p:nvPr/>
        </p:nvSpPr>
        <p:spPr>
          <a:xfrm>
            <a:off x="75959" y="2538460"/>
            <a:ext cx="1118795" cy="344244"/>
          </a:xfrm>
          <a:prstGeom prst="accentCallout2">
            <a:avLst>
              <a:gd name="adj1" fmla="val 60070"/>
              <a:gd name="adj2" fmla="val 103285"/>
              <a:gd name="adj3" fmla="val 62275"/>
              <a:gd name="adj4" fmla="val 116390"/>
              <a:gd name="adj5" fmla="val 725673"/>
              <a:gd name="adj6" fmla="val 2779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77463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5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F54BA0-4E6E-ACE5-75CC-6C0FB635B3CF}"/>
              </a:ext>
            </a:extLst>
          </p:cNvPr>
          <p:cNvSpPr txBox="1"/>
          <p:nvPr/>
        </p:nvSpPr>
        <p:spPr>
          <a:xfrm>
            <a:off x="626253" y="2628335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boton</a:t>
            </a:r>
            <a:r>
              <a:rPr lang="es-MX" sz="2400" dirty="0"/>
              <a:t> = 2;			// creamos una variable para el botón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motor = 10;			// creamos una variable para el motor</a:t>
            </a:r>
          </a:p>
        </p:txBody>
      </p:sp>
    </p:spTree>
    <p:extLst>
      <p:ext uri="{BB962C8B-B14F-4D97-AF65-F5344CB8AC3E}">
        <p14:creationId xmlns:p14="http://schemas.microsoft.com/office/powerpoint/2010/main" val="381361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7AD3D5-E959-51EA-0C2A-D731BA97F50D}"/>
              </a:ext>
            </a:extLst>
          </p:cNvPr>
          <p:cNvSpPr txBox="1"/>
          <p:nvPr/>
        </p:nvSpPr>
        <p:spPr>
          <a:xfrm>
            <a:off x="626253" y="2609188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, INPUT);              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(motor, OUTPUT);           // declaramos el pin 10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028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645956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DD49FB-9345-85EF-AD13-6DDA87F96913}"/>
              </a:ext>
            </a:extLst>
          </p:cNvPr>
          <p:cNvSpPr txBox="1"/>
          <p:nvPr/>
        </p:nvSpPr>
        <p:spPr>
          <a:xfrm>
            <a:off x="626253" y="1703087"/>
            <a:ext cx="10939493" cy="34518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</a:t>
            </a:r>
            <a:r>
              <a:rPr lang="es-MX" sz="2000" dirty="0" err="1"/>
              <a:t>boton</a:t>
            </a:r>
            <a:r>
              <a:rPr lang="es-MX" sz="2000" dirty="0"/>
              <a:t>) == HIGH){  	// si el botón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(motor, HIGH);        	// encendemos el motor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else</a:t>
            </a:r>
            <a:r>
              <a:rPr lang="es-MX" sz="2000" dirty="0"/>
              <a:t>{                               		// si el botón no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(motor, LOW);         	// apagamos el motor</a:t>
            </a:r>
          </a:p>
          <a:p>
            <a:r>
              <a:rPr lang="es-MX" sz="2000" dirty="0"/>
              <a:t>  }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279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655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7447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6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8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729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motor al presionar un botón pulsador y apagarlo al soltarlo.</a:t>
            </a:r>
          </a:p>
          <a:p>
            <a:endParaRPr lang="es-MX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F7C224F-BD1D-B593-B0D0-AD55EDE7A484}"/>
              </a:ext>
            </a:extLst>
          </p:cNvPr>
          <p:cNvGrpSpPr/>
          <p:nvPr/>
        </p:nvGrpSpPr>
        <p:grpSpPr>
          <a:xfrm>
            <a:off x="5482372" y="1292007"/>
            <a:ext cx="5210730" cy="3834915"/>
            <a:chOff x="1437496" y="1753979"/>
            <a:chExt cx="6834049" cy="5029621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F1CBFFD-4C8E-0347-F398-D968074350C8}"/>
                </a:ext>
              </a:extLst>
            </p:cNvPr>
            <p:cNvGrpSpPr/>
            <p:nvPr/>
          </p:nvGrpSpPr>
          <p:grpSpPr>
            <a:xfrm>
              <a:off x="1437496" y="1753979"/>
              <a:ext cx="6834049" cy="5029621"/>
              <a:chOff x="1437496" y="1753979"/>
              <a:chExt cx="6834049" cy="5029621"/>
            </a:xfrm>
          </p:grpSpPr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C38E8A97-39C4-80E3-8593-5323DE5C6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4597" y="4580007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670A110B-D781-0098-CDF1-8752877C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64445" y="5034728"/>
                <a:ext cx="1027096" cy="1135173"/>
              </a:xfrm>
              <a:prstGeom prst="rect">
                <a:avLst/>
              </a:prstGeom>
            </p:spPr>
          </p:pic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9AB6B80C-8570-262F-F50C-BC059B4ED1CA}"/>
                  </a:ext>
                </a:extLst>
              </p:cNvPr>
              <p:cNvSpPr/>
              <p:nvPr/>
            </p:nvSpPr>
            <p:spPr>
              <a:xfrm>
                <a:off x="1437496" y="1753979"/>
                <a:ext cx="6834049" cy="502962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6" name="Imagen 35" descr="Imagen que contiene cuchillo, dibujo&#10;&#10;Descripción generada automáticamente">
                <a:extLst>
                  <a:ext uri="{FF2B5EF4-FFF2-40B4-BE49-F238E27FC236}">
                    <a16:creationId xmlns:a16="http://schemas.microsoft.com/office/drawing/2014/main" id="{132922EA-E961-1ED4-6811-1002256CC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8521" y="2505578"/>
                <a:ext cx="1859165" cy="1578023"/>
              </a:xfrm>
              <a:prstGeom prst="rect">
                <a:avLst/>
              </a:prstGeom>
            </p:spPr>
          </p:pic>
          <p:pic>
            <p:nvPicPr>
              <p:cNvPr id="37" name="Gráfico 36" descr="Flecha girada a la derecha">
                <a:extLst>
                  <a:ext uri="{FF2B5EF4-FFF2-40B4-BE49-F238E27FC236}">
                    <a16:creationId xmlns:a16="http://schemas.microsoft.com/office/drawing/2014/main" id="{0EBABDC1-A90B-DD4F-6AE7-75AA80848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933208" y="2945536"/>
                <a:ext cx="624231" cy="550667"/>
              </a:xfrm>
              <a:prstGeom prst="rect">
                <a:avLst/>
              </a:prstGeom>
            </p:spPr>
          </p:pic>
          <p:pic>
            <p:nvPicPr>
              <p:cNvPr id="38" name="Imagen 37" descr="Imagen que contiene cuchillo, dibujo&#10;&#10;Descripción generada automáticamente">
                <a:extLst>
                  <a:ext uri="{FF2B5EF4-FFF2-40B4-BE49-F238E27FC236}">
                    <a16:creationId xmlns:a16="http://schemas.microsoft.com/office/drawing/2014/main" id="{EAAC6314-EABD-9306-0FB8-B38DF0157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2712" y="2431857"/>
                <a:ext cx="1859165" cy="1578023"/>
              </a:xfrm>
              <a:prstGeom prst="rect">
                <a:avLst/>
              </a:prstGeom>
            </p:spPr>
          </p:pic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653704A-E352-6E35-224F-511734B792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0495" y="1753979"/>
                <a:ext cx="21184" cy="5029621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8B67FA8-28D1-CB0A-50F0-4CB624AB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2395830" y="5345140"/>
              <a:ext cx="1463029" cy="1221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77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12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1FCB-60AC-8B2E-80DF-1280463C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F2BF1B-A8CA-3B7F-625C-D104FA501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0863" r="15555" b="12157"/>
          <a:stretch/>
        </p:blipFill>
        <p:spPr>
          <a:xfrm>
            <a:off x="1611983" y="935914"/>
            <a:ext cx="9299753" cy="55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11E7A-8E2E-5323-D47B-60B9A84F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1E0F314-23D2-BAE8-F3D9-FA819C7E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2" b="5870"/>
          <a:stretch/>
        </p:blipFill>
        <p:spPr>
          <a:xfrm>
            <a:off x="4858623" y="41084"/>
            <a:ext cx="7333377" cy="67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57EE6-C369-ACA5-51FD-E8C8CC2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42B01944-B303-FA68-5E6C-BC0376F0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7843"/>
          <a:stretch/>
        </p:blipFill>
        <p:spPr>
          <a:xfrm>
            <a:off x="1504667" y="1412379"/>
            <a:ext cx="10005028" cy="500727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92012CC-0EEA-F68A-8248-77C10E61ABFA}"/>
              </a:ext>
            </a:extLst>
          </p:cNvPr>
          <p:cNvSpPr/>
          <p:nvPr/>
        </p:nvSpPr>
        <p:spPr>
          <a:xfrm>
            <a:off x="228713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275"/>
              <a:gd name="adj4" fmla="val 130362"/>
              <a:gd name="adj5" fmla="val 327925"/>
              <a:gd name="adj6" fmla="val 3991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87690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B7868-8980-CDBF-3E3F-D5285F35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A9A3CEA-9095-D956-107A-7160AC91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8631"/>
          <a:stretch/>
        </p:blipFill>
        <p:spPr>
          <a:xfrm>
            <a:off x="1310326" y="822949"/>
            <a:ext cx="10199368" cy="5586073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A1566831-34B6-1F5E-8881-BAE7F833AF7A}"/>
              </a:ext>
            </a:extLst>
          </p:cNvPr>
          <p:cNvSpPr/>
          <p:nvPr/>
        </p:nvSpPr>
        <p:spPr>
          <a:xfrm>
            <a:off x="8349510" y="478705"/>
            <a:ext cx="914400" cy="612648"/>
          </a:xfrm>
          <a:prstGeom prst="wedgeEllipseCallout">
            <a:avLst>
              <a:gd name="adj1" fmla="val -153934"/>
              <a:gd name="adj2" fmla="val 14437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9707C50E-466B-E731-7327-5B12B5811FE2}"/>
              </a:ext>
            </a:extLst>
          </p:cNvPr>
          <p:cNvSpPr/>
          <p:nvPr/>
        </p:nvSpPr>
        <p:spPr>
          <a:xfrm>
            <a:off x="2928090" y="23935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42637"/>
              <a:gd name="adj5" fmla="val 198277"/>
              <a:gd name="adj6" fmla="val 28560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091390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477</Words>
  <Application>Microsoft Office PowerPoint</Application>
  <PresentationFormat>Panorámica</PresentationFormat>
  <Paragraphs>80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Trebuchet MS</vt:lpstr>
      <vt:lpstr>Tema de Office</vt:lpstr>
      <vt:lpstr>PRÁCTICA 9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135</cp:revision>
  <dcterms:created xsi:type="dcterms:W3CDTF">2017-08-15T18:33:09Z</dcterms:created>
  <dcterms:modified xsi:type="dcterms:W3CDTF">2022-08-25T21:46:46Z</dcterms:modified>
</cp:coreProperties>
</file>